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"/>
  </p:notesMasterIdLst>
  <p:sldIdLst>
    <p:sldId id="257" r:id="rId2"/>
    <p:sldId id="259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F2680-AEA9-4B4D-97A6-F7EA0D2495E5}" type="datetimeFigureOut">
              <a:rPr lang="hu-HU" smtClean="0"/>
              <a:t>2011.12.15.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0C222-813D-42A0-8EBC-78C2D0FF2A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682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DFE0-2229-4DF2-9FB4-19AB32D8CFCF}" type="datetime1">
              <a:rPr lang="en-US" smtClean="0"/>
              <a:t>12/15/2011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37AF-5D4A-4A80-9715-82FA6AB56BFB}" type="datetime1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05D7-64B4-442E-9186-59C381DE8E67}" type="datetime1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E0B0-D554-4E77-8645-43146FBF5A34}" type="datetime1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D78B-C43B-437C-83ED-DF3C4319FBCA}" type="datetime1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D4A6A-C73C-4310-9B09-D674A8F3B8AC}" type="datetime1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6D17-0DB4-4581-8BB5-AC33FD8D00D3}" type="datetime1">
              <a:rPr lang="en-US" smtClean="0"/>
              <a:t>12/15/2011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CBD6-01E7-439D-8C79-2A194CAE3942}" type="datetime1">
              <a:rPr lang="en-US" smtClean="0"/>
              <a:t>12/15/2011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9392-0881-4CEB-8106-85B510476AD9}" type="datetime1">
              <a:rPr lang="en-US" smtClean="0"/>
              <a:t>12/15/2011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8C930-C9DD-4CC6-A5F6-355460200C89}" type="datetime1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DEF2-63E2-493D-8B24-FAD90DB63837}" type="datetime1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C72E66-575E-41B1-8460-743565B27035}" type="datetime1">
              <a:rPr lang="en-US" smtClean="0"/>
              <a:t>12/15/2011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u-HU" dirty="0"/>
              <a:t>Ásványok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Készítette: </a:t>
            </a:r>
            <a:r>
              <a:rPr lang="hu-HU" dirty="0" smtClean="0"/>
              <a:t>Kertész </a:t>
            </a:r>
            <a:r>
              <a:rPr lang="hu-HU" dirty="0"/>
              <a:t>N</a:t>
            </a:r>
            <a:r>
              <a:rPr lang="hu-HU" dirty="0" smtClean="0"/>
              <a:t>atalija </a:t>
            </a:r>
            <a:r>
              <a:rPr lang="hu-HU" dirty="0" err="1" smtClean="0"/>
              <a:t>Mihajlivna</a:t>
            </a:r>
            <a:endParaRPr lang="hu-HU" dirty="0"/>
          </a:p>
          <a:p>
            <a:r>
              <a:rPr lang="hu-HU" dirty="0" err="1"/>
              <a:t>Neptunkód</a:t>
            </a:r>
            <a:r>
              <a:rPr lang="hu-HU" dirty="0"/>
              <a:t>: </a:t>
            </a:r>
            <a:r>
              <a:rPr lang="hu-HU" dirty="0" smtClean="0"/>
              <a:t>HH7PGJ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12295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pPr algn="ctr"/>
            <a:r>
              <a:rPr lang="hu-HU" dirty="0"/>
              <a:t>Ásványok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Természetes eredetű anyagok, amelyek összetétele és szabályos, képlettel leírható, rendezett szerkezete egyaránt viszonylag állandó, vagy kristályos vagy amorf. </a:t>
            </a:r>
          </a:p>
          <a:p>
            <a:pPr marL="0" indent="0">
              <a:buNone/>
            </a:pPr>
            <a:r>
              <a:rPr lang="hu-HU" b="1" dirty="0">
                <a:solidFill>
                  <a:schemeClr val="accent2">
                    <a:lumMod val="75000"/>
                  </a:schemeClr>
                </a:solidFill>
              </a:rPr>
              <a:t>Fajták:</a:t>
            </a:r>
          </a:p>
          <a:p>
            <a:pPr>
              <a:buFont typeface="Wingdings" pitchFamily="2" charset="2"/>
              <a:buChar char="Ø"/>
            </a:pPr>
            <a:r>
              <a:rPr lang="hu-HU" dirty="0"/>
              <a:t>Kalcit</a:t>
            </a:r>
          </a:p>
          <a:p>
            <a:pPr>
              <a:buFont typeface="Wingdings" pitchFamily="2" charset="2"/>
              <a:buChar char="Ø"/>
            </a:pPr>
            <a:r>
              <a:rPr lang="hu-HU" dirty="0"/>
              <a:t>Achát</a:t>
            </a:r>
          </a:p>
          <a:p>
            <a:pPr>
              <a:buFont typeface="Wingdings" pitchFamily="2" charset="2"/>
              <a:buChar char="Ø"/>
            </a:pPr>
            <a:r>
              <a:rPr lang="hu-HU" dirty="0"/>
              <a:t>Aragonit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95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Képekben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824"/>
            <a:ext cx="3329947" cy="2497460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844822"/>
            <a:ext cx="3168352" cy="2265371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459" y="4544991"/>
            <a:ext cx="3006757" cy="2255068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87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Felhasználása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824"/>
            <a:ext cx="3171825" cy="2381250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844824"/>
            <a:ext cx="2874558" cy="2463907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520105"/>
            <a:ext cx="3240360" cy="2156133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08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Köszönöm megtisztelő figyelmüket!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8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</TotalTime>
  <Words>48</Words>
  <Application>Microsoft Office PowerPoint</Application>
  <PresentationFormat>Diavetítés a képernyőre (4:3 oldalarány)</PresentationFormat>
  <Paragraphs>16</Paragraphs>
  <Slides>5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6" baseType="lpstr">
      <vt:lpstr>Áramlás</vt:lpstr>
      <vt:lpstr>Ásványok</vt:lpstr>
      <vt:lpstr>Ásványok</vt:lpstr>
      <vt:lpstr>Képekben</vt:lpstr>
      <vt:lpstr>Felhasználása</vt:lpstr>
      <vt:lpstr>Köszönöm megtisztelő figyelmüket!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Ásványok</dc:title>
  <dc:creator>User User</dc:creator>
  <cp:lastModifiedBy>User User</cp:lastModifiedBy>
  <cp:revision>3</cp:revision>
  <dcterms:created xsi:type="dcterms:W3CDTF">2011-12-15T04:26:04Z</dcterms:created>
  <dcterms:modified xsi:type="dcterms:W3CDTF">2011-12-15T04:39:52Z</dcterms:modified>
</cp:coreProperties>
</file>